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32" r:id="rId2"/>
    <p:sldId id="1222" r:id="rId3"/>
    <p:sldId id="1223" r:id="rId4"/>
    <p:sldId id="1224" r:id="rId5"/>
    <p:sldId id="1225" r:id="rId6"/>
    <p:sldId id="1226" r:id="rId7"/>
  </p:sldIdLst>
  <p:sldSz cx="9144000" cy="6858000" type="screen4x3"/>
  <p:notesSz cx="9928225" cy="6797675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83C"/>
    <a:srgbClr val="4F81BD"/>
    <a:srgbClr val="99B958"/>
    <a:srgbClr val="BD4E4C"/>
    <a:srgbClr val="F9FF01"/>
    <a:srgbClr val="FFC000"/>
    <a:srgbClr val="FDFBD7"/>
    <a:srgbClr val="FFE5E5"/>
    <a:srgbClr val="F8F6A0"/>
    <a:srgbClr val="F9F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6404" autoAdjust="0"/>
  </p:normalViewPr>
  <p:slideViewPr>
    <p:cSldViewPr showGuides="1">
      <p:cViewPr varScale="1">
        <p:scale>
          <a:sx n="113" d="100"/>
          <a:sy n="113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4FB17-A2F3-49FB-A7D4-B5E605A5CBBB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7C34-3D42-4382-A0ED-1674D752049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08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473365-0145-45DA-A337-81D773BA0338}" type="datetimeFigureOut">
              <a:rPr lang="tr-TR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4F6F68-04E0-4E34-B66F-DE9053FD0F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7075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133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ED5313-57DB-4ACC-A4DE-458FD5AD226E}" type="slidenum">
              <a:rPr lang="tr-TR" altLang="tr-TR" sz="1200"/>
              <a:pPr/>
              <a:t>2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294909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471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EC8616-7B29-481A-9E3A-106E5667F953}" type="slidenum">
              <a:rPr lang="tr-TR" altLang="tr-TR" sz="1200"/>
              <a:pPr/>
              <a:t>5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2538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20996-B8E6-4183-A8DB-67698DE9AC6B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910F2-6BC6-4401-AA24-63E142896D7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817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E069F-7EC2-4362-8C0A-6C8BE91CC09D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1258C-7C1A-41AA-9A58-9B8F4642200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95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430D6-8B0A-4A04-B501-C11A80A0514F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8EE68-3FB2-4372-86E1-8E4B26985127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184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DC1F-CDFF-4A13-845A-627F5E8E344C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61D1-7301-41F2-92B9-328452C29439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31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977AF-A044-449E-87EE-8866A08A4F5E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24472-D94E-4C00-88C5-DBE2F1876D21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7116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C03DA-73FE-49C8-88E7-C7739DBAA0C7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5181D-304B-4624-A656-59A2C18A6D9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9394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ADB3D-691D-4F11-ABDB-FD068FC93BFE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CBF11-95F2-4C1C-935B-3CE3B4D15DA3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370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D0183-A341-4DDC-BDA8-AF81761FA4BE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71B15-75A2-4CC8-8BE3-58E972D2FC0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851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03A88-7065-44BC-B25A-0C016C7EF88D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97675-8083-4951-8582-36D32A78493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027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335AE-FBBE-427A-838D-BF4F2A37D564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0B334-D6CB-4D87-8AFE-C041B5C29F7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5086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31A5E-F710-4FF7-AC62-A9ED3AA11998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49393-EC5C-4593-8303-79C563E821B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228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576BA7-66FA-4D4E-8093-B96F049EB647}" type="datetimeFigureOut">
              <a:rPr lang="tr-TR" smtClean="0"/>
              <a:pPr>
                <a:defRPr/>
              </a:pPr>
              <a:t>27.09.2022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CDA4D-6E40-4351-87D5-46DE224AD873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0"/>
            <a:ext cx="9144000" cy="68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11660" y="3429000"/>
            <a:ext cx="612068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4400" dirty="0"/>
              <a:t>2021 YILI FİZİKİ İYİLEŞTİRMELER</a:t>
            </a:r>
            <a:endParaRPr lang="tr-TR" sz="44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0" y="548680"/>
            <a:ext cx="9143999" cy="4333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2021 YILI FİZİKİ İYİLEŞTİRMELERİ</a:t>
            </a:r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4338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sz="1800" dirty="0">
                <a:cs typeface="Times New Roman" pitchFamily="18" charset="0"/>
              </a:rPr>
              <a:t>Yılmaz – Mehmet Öztaşkın Kalp Hastanesi yangın asansörü yapım işi tamamlanmıştır.</a:t>
            </a:r>
          </a:p>
          <a:p>
            <a:pPr>
              <a:defRPr/>
            </a:pPr>
            <a:r>
              <a:rPr lang="tr-TR" sz="1800" dirty="0">
                <a:cs typeface="Times New Roman" pitchFamily="18" charset="0"/>
              </a:rPr>
              <a:t>Pediatri KİT Hastanesinin inşaat çalışmaları tamamlanmıştır.</a:t>
            </a:r>
            <a:endParaRPr lang="tr-TR" sz="1800" dirty="0"/>
          </a:p>
          <a:p>
            <a:pPr>
              <a:defRPr/>
            </a:pPr>
            <a:endParaRPr lang="tr-TR" sz="1800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0" y="908968"/>
            <a:ext cx="9144000" cy="431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tr-TR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ONARIM VE BAKIM YAPILAN BİRİMLER </a:t>
            </a:r>
            <a:endParaRPr lang="tr-TR" sz="1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7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İçerik Yer Tutucusu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10795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2400" dirty="0">
                <a:cs typeface="Times New Roman" pitchFamily="18" charset="0"/>
              </a:rPr>
              <a:t>Yılmaz – Mehmet Öztaşkın Kalp Hastanesi yangın asansörü yapım işi</a:t>
            </a:r>
            <a:endParaRPr lang="tr-TR" sz="2400" dirty="0"/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0" y="585788"/>
            <a:ext cx="9144000" cy="431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tr-TR" sz="4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tr-TR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tr-TR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YAPIMI DEVAM EDEN İYİLEŞTİRMELER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348375" cy="22322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0749" y="2652712"/>
            <a:ext cx="3512089" cy="23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İçerik Yer Tutucusu"/>
          <p:cNvSpPr>
            <a:spLocks noGrp="1"/>
          </p:cNvSpPr>
          <p:nvPr>
            <p:ph idx="1"/>
          </p:nvPr>
        </p:nvSpPr>
        <p:spPr>
          <a:xfrm>
            <a:off x="468313" y="1017588"/>
            <a:ext cx="8229600" cy="10795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2400" dirty="0">
                <a:cs typeface="Times New Roman" panose="02020603050405020304" pitchFamily="18" charset="0"/>
              </a:rPr>
              <a:t>Pediatri KİT Hastanesinin inşaat çalışmaları </a:t>
            </a:r>
            <a:r>
              <a:rPr lang="tr-TR" altLang="tr-TR" sz="2400">
                <a:cs typeface="Times New Roman" panose="02020603050405020304" pitchFamily="18" charset="0"/>
              </a:rPr>
              <a:t>devam etmektedir.</a:t>
            </a:r>
            <a:endParaRPr lang="tr-TR" altLang="tr-TR" sz="2400" dirty="0">
              <a:cs typeface="Times New Roman" panose="02020603050405020304" pitchFamily="18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0" y="585788"/>
            <a:ext cx="9144000" cy="431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tr-TR" sz="4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tr-TR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tr-TR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YAPIMI DEVAM EDEN İYİLEŞTİRMELER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46" y="1557338"/>
            <a:ext cx="3909888" cy="26540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5" y="1557338"/>
            <a:ext cx="3888433" cy="265401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89" y="4293096"/>
            <a:ext cx="3419872" cy="2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468313" y="692150"/>
            <a:ext cx="8218487" cy="4333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2021 YILI FİZİKİ İYİLEŞTİRMELER</a:t>
            </a:r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179388" y="1100138"/>
            <a:ext cx="8713787" cy="52816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YAPIMI DEVAM EDEN İYİLEŞTİRMELER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1600" dirty="0"/>
          </a:p>
          <a:p>
            <a:pPr algn="just">
              <a:defRPr/>
            </a:pPr>
            <a:r>
              <a:rPr lang="tr-TR" sz="1600" dirty="0"/>
              <a:t>Merkezimiz genelinde bulunan sıramatiklerin modern hale getirilmesi için çalışmalar devam etmektedir.</a:t>
            </a:r>
          </a:p>
          <a:p>
            <a:pPr algn="just">
              <a:defRPr/>
            </a:pPr>
            <a:r>
              <a:rPr lang="tr-TR" sz="1600" dirty="0"/>
              <a:t>Merkez genelinde güvenlik kamera eksiklerinin giderilmesi için yıl boyu çalışmalar devam etmektedir.</a:t>
            </a:r>
          </a:p>
          <a:p>
            <a:pPr algn="just">
              <a:defRPr/>
            </a:pPr>
            <a:r>
              <a:rPr lang="tr-TR" sz="1600" dirty="0"/>
              <a:t>İSG Risk Değerlendirme Raporu doğrultusunda eksikliklerin giderilmesi için yıl boyunca çalışmalar devam etmektedir.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00283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İçerik Yer Tutucusu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10795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2400" dirty="0"/>
              <a:t>Merkez genelinde güvenlik kamera eksiklerinin giderilmesi için yıl boyu çalışmalar </a:t>
            </a:r>
            <a:r>
              <a:rPr lang="tr-TR" altLang="tr-TR" sz="2400"/>
              <a:t>devam etmektedir.</a:t>
            </a:r>
            <a:endParaRPr lang="tr-TR" altLang="tr-TR" sz="2400" dirty="0"/>
          </a:p>
        </p:txBody>
      </p:sp>
      <p:pic>
        <p:nvPicPr>
          <p:cNvPr id="57348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633663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Resi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33663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0" y="585788"/>
            <a:ext cx="9144000" cy="431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tr-TR" sz="4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tr-TR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tr-TR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YAPIMI DEVAM EDEN İYİLEŞTİRMELER</a:t>
            </a:r>
          </a:p>
        </p:txBody>
      </p:sp>
    </p:spTree>
    <p:extLst>
      <p:ext uri="{BB962C8B-B14F-4D97-AF65-F5344CB8AC3E}">
        <p14:creationId xmlns:p14="http://schemas.microsoft.com/office/powerpoint/2010/main" val="69341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201776</TotalTime>
  <Words>133</Words>
  <Application>Microsoft Office PowerPoint</Application>
  <PresentationFormat>Ekran Gösterisi (4:3)</PresentationFormat>
  <Paragraphs>21</Paragraphs>
  <Slides>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Perpetua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H.İ.Ç.</dc:creator>
  <cp:lastModifiedBy>omr</cp:lastModifiedBy>
  <cp:revision>1835</cp:revision>
  <cp:lastPrinted>2021-02-16T07:24:25Z</cp:lastPrinted>
  <dcterms:created xsi:type="dcterms:W3CDTF">2011-04-29T12:55:14Z</dcterms:created>
  <dcterms:modified xsi:type="dcterms:W3CDTF">2022-09-27T11:14:29Z</dcterms:modified>
</cp:coreProperties>
</file>